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2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417369"/>
            <a:ext cx="6400800" cy="173731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your in a </a:t>
            </a:r>
            <a:r>
              <a:rPr lang="en-US" b="1" dirty="0" smtClean="0">
                <a:latin typeface="Wide Latin"/>
                <a:cs typeface="Wide Latin"/>
              </a:rPr>
              <a:t>CRUNCH</a:t>
            </a:r>
            <a:r>
              <a:rPr lang="en-US" b="1" dirty="0" smtClean="0">
                <a:latin typeface="Haettenschweiler"/>
                <a:cs typeface="Haettenschweiler"/>
              </a:rPr>
              <a:t> </a:t>
            </a:r>
            <a:r>
              <a:rPr lang="en-US" dirty="0" smtClean="0"/>
              <a:t>Come See you local Counselor for Help</a:t>
            </a:r>
            <a:endParaRPr lang="en-US" b="1" dirty="0">
              <a:latin typeface="Haettenschweiler"/>
              <a:cs typeface="Haettenschweiler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200" dirty="0" smtClean="0"/>
              <a:t>Celebrating National Counselors Week </a:t>
            </a:r>
            <a:r>
              <a:rPr lang="en-US" sz="2200" dirty="0" smtClean="0"/>
              <a:t>2017</a:t>
            </a:r>
            <a:endParaRPr lang="en-US" sz="2200" dirty="0" smtClean="0"/>
          </a:p>
          <a:p>
            <a:r>
              <a:rPr lang="en-US" sz="2200" dirty="0" smtClean="0"/>
              <a:t>Love, Mrs. Saliceti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776333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6</TotalTime>
  <Words>22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Couture</vt:lpstr>
      <vt:lpstr>If your in a CRUNCH Come See you local Counselor for Help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Thank you for being Motivated and Marvelous  Co-Workers… </dc:title>
  <dc:creator>Christine Saliceti</dc:creator>
  <cp:lastModifiedBy>Christine Saliceti</cp:lastModifiedBy>
  <cp:revision>3</cp:revision>
  <cp:lastPrinted>2017-01-20T14:31:19Z</cp:lastPrinted>
  <dcterms:created xsi:type="dcterms:W3CDTF">2015-02-04T01:13:43Z</dcterms:created>
  <dcterms:modified xsi:type="dcterms:W3CDTF">2017-01-20T14:31:21Z</dcterms:modified>
</cp:coreProperties>
</file>