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 snapToObjects="1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B3426-C2D7-1541-A3D0-368634B2B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82F3D-1C02-E747-B325-1A8E05687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47C6F-A419-AB43-A7F2-014B46221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7D4C5-0133-C04C-8FAF-572712EBB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49D34-42F4-2148-A01B-394713D3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7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FFF7-C192-D54C-B1D0-8136AB9D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C775B-5490-F746-8A3A-4F918236E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5938A-18CA-3C4A-BB2A-200E9274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59680-50D5-2B40-A962-51BD970C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E8EBE-1E4E-BD4E-8DDB-248D45AF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3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D8B9-F7CE-0344-A091-F08FDF01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D96EE-AA89-7E48-A0E8-30FD31375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BBA69-310D-A340-B531-BC8B7FF5B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FF61-8112-A049-8F16-596D76B29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64F60-9432-864A-B0AC-374B17D7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4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5468D-C4B5-8848-B809-A34860EA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69F84-04EE-D54E-B18B-A9D59D46A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D7A2F-1F4E-8742-A6F0-3ADD0B16A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9A05B-03A9-2746-82D2-3FBA8935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EE329-E12F-7F4C-9758-ED20D7A5D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8BACD-EFAC-334A-B580-ED1680A51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67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508A0-E7E6-5E40-9B58-5B016B066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4F9B9-FA78-B140-A10B-9C3600962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FD547-A62E-2A45-96FA-955E2A61B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7CA97-A2E4-7E45-BB4F-AABDC3714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BBC90A-9C5D-D44C-8F41-3113EE3D5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6A792F-B0C1-264B-B73C-97E510B8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A7FC7-BFB7-6B4B-B82F-27EE63BDB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7C6829-5528-F940-B066-C4509D1DA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9FE0-637D-C648-AF71-EDCD1D12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52666-6F24-EF4C-8C66-BF24C15D2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DF74D-46AA-2A4E-BE4A-C284D419C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7588C-F90E-954F-98AB-3334C869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E6255E-C3E0-EA44-9337-6A3EBCA82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98806-A648-3C40-BCA7-4C784B2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80FD2-23A3-2D42-AE2C-184755078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81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59ABC-5A90-974B-AAE1-E2F960594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BDBBD-05C4-A047-8D42-55946BD2C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82BA-898F-B34A-9B4D-2DAD7ED66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BC0FA-58DD-1A43-A360-371F62FE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80147-C2C9-AC41-B92E-59EED416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725CD-A112-EC4B-B44C-C559499B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4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11B33-52BD-EA44-BA55-FA8D37A4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06363-0F98-9D4F-8C26-3C59214FB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C3E74-9845-914C-A6C3-28320E98B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4A4984-5D70-414B-993B-6545AF62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EEC75-1672-AD4B-9F0C-9DE70BF6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A8A85-052E-6541-ADFA-94B666B0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0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B48E3-D1D2-6243-B182-F52D80C8B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F5DE8-8887-3D47-B8C8-1E06513CF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03B7E-3846-CA40-A96F-C58F37986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9159B-6AD2-4F43-997B-1E06DE28D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30F0A-1E09-BC40-998B-07CB45015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18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53F621-3F1F-4D43-B6D2-A1E754A55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5C840-CB33-BD42-887A-6E7E41F3D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1C409-A3F0-7142-AB0E-91B5B7544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DBD7F-830A-0540-9E29-B93A5C4A2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F16DC-98CD-0344-B8D3-CAD9B8AB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3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CAB8CA-EFA0-8D44-8DB6-D4C221328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07E9-DDFB-AE4C-BD49-A1FA57DC2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79FFA-647C-9441-A86E-D7CE65B2A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2D69A-165E-AE42-AA1E-605EF665A5C3}" type="datetimeFigureOut">
              <a:rPr lang="en-US" smtClean="0"/>
              <a:t>9/2/19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0BD93-0C1C-C849-B394-8D0D8E713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58032-623E-A84E-8E01-3C5F2C833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36C5B-6B6E-A948-86C0-513316BD8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0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FAE6A-E112-1B49-8FB0-FC44D9781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5138"/>
            <a:ext cx="9144000" cy="706437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latin typeface="Chalkboard" panose="03050602040202020205" pitchFamily="66" charset="77"/>
              </a:rPr>
              <a:t>Ideas To 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9EE116-179F-814B-B6F6-AD9EE368DF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73175"/>
            <a:ext cx="9144000" cy="5119687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62500" lnSpcReduction="20000"/>
          </a:bodyPr>
          <a:lstStyle/>
          <a:p>
            <a:endParaRPr lang="en-US" sz="2100" b="1" u="sng" dirty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100" b="1" u="sng" dirty="0"/>
              <a:t>At the Beginning of the Year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1600" b="1" u="sng" dirty="0"/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Practice the Route.  Go to The School/Play on the playground and talk to the child about how much fun they are going to have at school.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Let them wear something of their parents (necklace/bracelet/etc.)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Bring a stuffed animal/lovey into school with them to visit throughout the day.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Have them bring in a picture of the family to look at throughout the day.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Make a story book of their day with pictures that you read to them at night.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Start an incentive chart where they win a prize if they go into school without an issue. 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Read the Invisible String or The Kissing Hand with them and have them practice a routine before leaving you each day.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Do not linger at Dropoff.  Do the same routine (kiss/hug/etc.) everyday and turn and walk away.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100" b="1" u="sng" dirty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100" b="1" u="sng" dirty="0"/>
              <a:t>In the Middle of the Year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100" b="1" u="sng" dirty="0"/>
          </a:p>
          <a:p>
            <a:pPr marL="285750" indent="-28575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Change who drops off.  If they normally drop off with Mom, change to Dad/Grandparent/Neighbor/Friend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Carpool with a friend so that they walk into the building with that child.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/>
              <a:t>If they go to Morning Care once or twice a week and really resisting those days, either put them in it every day or take them out completely for consistency and routine.</a:t>
            </a:r>
          </a:p>
          <a:p>
            <a:endParaRPr lang="en-US" sz="1800" dirty="0"/>
          </a:p>
          <a:p>
            <a:pPr>
              <a:lnSpc>
                <a:spcPct val="120000"/>
              </a:lnSpc>
            </a:pPr>
            <a:r>
              <a:rPr lang="en-US" sz="1800" dirty="0"/>
              <a:t>Consistency and Routine are “Key”.  School cannot be an option.   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They have to understand that this is something they MUST do.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800" dirty="0"/>
          </a:p>
          <a:p>
            <a:pPr marL="342900" indent="-342900">
              <a:buFont typeface="Wingdings" pitchFamily="2" charset="2"/>
              <a:buChar char="Ø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62176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268</Words>
  <Application>Microsoft Macintosh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Chalkboard</vt:lpstr>
      <vt:lpstr>Wingdings</vt:lpstr>
      <vt:lpstr>Office Theme</vt:lpstr>
      <vt:lpstr>Ideas To Try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Ideas To Try</dc:title>
  <dc:creator>Christine Saliceti</dc:creator>
  <cp:lastModifiedBy>Christine Saliceti</cp:lastModifiedBy>
  <cp:revision>2</cp:revision>
  <cp:lastPrinted>2019-09-02T23:28:53Z</cp:lastPrinted>
  <dcterms:created xsi:type="dcterms:W3CDTF">2019-09-02T23:08:37Z</dcterms:created>
  <dcterms:modified xsi:type="dcterms:W3CDTF">2019-09-02T23:29:03Z</dcterms:modified>
</cp:coreProperties>
</file>